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8" r:id="rId3"/>
    <p:sldId id="265" r:id="rId4"/>
    <p:sldId id="269" r:id="rId5"/>
    <p:sldId id="270" r:id="rId6"/>
    <p:sldId id="262" r:id="rId7"/>
    <p:sldId id="271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3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6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6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9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8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3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8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8582-8A58-4132-A4EC-EC2F984BAC10}" type="datetimeFigureOut">
              <a:rPr lang="de-DE" smtClean="0"/>
              <a:t>25.07.2018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73E00B-14C1-4A5B-BA89-8B9B564DF5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8BD0A-E399-4E8E-8665-A54019BD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03446"/>
            <a:ext cx="7766936" cy="2949824"/>
          </a:xfrm>
        </p:spPr>
        <p:txBody>
          <a:bodyPr>
            <a:normAutofit fontScale="90000"/>
          </a:bodyPr>
          <a:lstStyle/>
          <a:p>
            <a:r>
              <a:rPr lang="de-DE" dirty="0"/>
              <a:t>Automatisches ausschneiden </a:t>
            </a:r>
            <a:br>
              <a:rPr lang="de-DE" dirty="0"/>
            </a:br>
            <a:r>
              <a:rPr lang="de-DE" dirty="0"/>
              <a:t>von Bildern </a:t>
            </a:r>
            <a:br>
              <a:rPr lang="de-DE" dirty="0"/>
            </a:br>
            <a:r>
              <a:rPr lang="de-DE" dirty="0"/>
              <a:t>aus Fotoalben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8C10EE-81B2-4794-9DC6-38AF141E1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34604"/>
            <a:ext cx="7766936" cy="1096899"/>
          </a:xfrm>
        </p:spPr>
        <p:txBody>
          <a:bodyPr/>
          <a:lstStyle/>
          <a:p>
            <a:r>
              <a:rPr lang="de-DE" dirty="0"/>
              <a:t>Mariella Dreißig, Tom Eckardt, Stefan Bergmann</a:t>
            </a:r>
          </a:p>
        </p:txBody>
      </p:sp>
    </p:spTree>
    <p:extLst>
      <p:ext uri="{BB962C8B-B14F-4D97-AF65-F5344CB8AC3E}">
        <p14:creationId xmlns:p14="http://schemas.microsoft.com/office/powerpoint/2010/main" val="90193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Resultate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DA2884-AA53-47D9-BDC2-28A7F08A6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" y="1496289"/>
            <a:ext cx="3625177" cy="2341333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1F12430C-1CCB-4B46-A991-E02CC575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40" y="1496289"/>
            <a:ext cx="3497666" cy="2341333"/>
          </a:xfrm>
          <a:prstGeom prst="rect">
            <a:avLst/>
          </a:prstGeom>
        </p:spPr>
      </p:pic>
      <p:pic>
        <p:nvPicPr>
          <p:cNvPr id="4" name="Grafik 3" descr="Ein Bild, das Baum, draußen, Person, Foto enthält.&#10;&#10;Mit sehr hoher Zuverlässigkeit generierte Beschreibung">
            <a:extLst>
              <a:ext uri="{FF2B5EF4-FFF2-40B4-BE49-F238E27FC236}">
                <a16:creationId xmlns:a16="http://schemas.microsoft.com/office/drawing/2014/main" id="{77D4D91E-2EEA-4A8D-8DDA-CD7E8F21E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54" y="3985490"/>
            <a:ext cx="3494448" cy="22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Foto, alt, Wand, weiß enthält.&#10;&#10;Mit sehr hoher Zuverlässigkeit generierte Beschreibung">
            <a:extLst>
              <a:ext uri="{FF2B5EF4-FFF2-40B4-BE49-F238E27FC236}">
                <a16:creationId xmlns:a16="http://schemas.microsoft.com/office/drawing/2014/main" id="{0902E2A0-82D6-4DD3-B3E3-AA0076D7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33" y="4232075"/>
            <a:ext cx="3652471" cy="2339752"/>
          </a:xfrm>
          <a:prstGeom prst="rect">
            <a:avLst/>
          </a:prstGeom>
        </p:spPr>
      </p:pic>
      <p:pic>
        <p:nvPicPr>
          <p:cNvPr id="20" name="Grafik 19" descr="Ein Bild, das Foto, Wand, weiß, alt enthält.&#10;&#10;Mit hoher Zuverlässigkeit generierte Beschreibung">
            <a:extLst>
              <a:ext uri="{FF2B5EF4-FFF2-40B4-BE49-F238E27FC236}">
                <a16:creationId xmlns:a16="http://schemas.microsoft.com/office/drawing/2014/main" id="{C379EF7D-1032-462A-9210-856883DB7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4" y="1496288"/>
            <a:ext cx="3748558" cy="2422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Resultate 2</a:t>
            </a:r>
          </a:p>
        </p:txBody>
      </p:sp>
      <p:pic>
        <p:nvPicPr>
          <p:cNvPr id="22" name="Grafik 21" descr="Ein Bild, das Foto, Wand, Gebäude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68C970CA-4CAA-4584-87C9-F34D06029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33" y="1496289"/>
            <a:ext cx="3652471" cy="24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Resultate 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FA741B-F7F1-4ABE-85D7-1B022835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90" y="1496289"/>
            <a:ext cx="2556461" cy="3740729"/>
          </a:xfrm>
          <a:prstGeom prst="rect">
            <a:avLst/>
          </a:prstGeom>
        </p:spPr>
      </p:pic>
      <p:pic>
        <p:nvPicPr>
          <p:cNvPr id="9" name="Grafik 8" descr="Ein Bild, das Person, Gebäude, stehend, Foto enthält.&#10;&#10;Mit sehr hoher Zuverlässigkeit generierte Beschreibung">
            <a:extLst>
              <a:ext uri="{FF2B5EF4-FFF2-40B4-BE49-F238E27FC236}">
                <a16:creationId xmlns:a16="http://schemas.microsoft.com/office/drawing/2014/main" id="{F950D9A1-097C-4E66-9466-EB1E424F6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02" y="2262909"/>
            <a:ext cx="2675487" cy="2974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B3FEF0-63CA-4EEA-BD5D-24CFC1B30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" y="1496289"/>
            <a:ext cx="2622534" cy="37407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CA732-01C2-4C18-A43A-3B44D0825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21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6193683-9560-4315-A5ED-D14B0AAD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5" y="1496288"/>
            <a:ext cx="2623998" cy="39439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2056FF-57B7-4D92-921E-A8E378BD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5" y="609599"/>
            <a:ext cx="8596668" cy="1320800"/>
          </a:xfrm>
        </p:spPr>
        <p:txBody>
          <a:bodyPr/>
          <a:lstStyle/>
          <a:p>
            <a:r>
              <a:rPr lang="de-DE" dirty="0"/>
              <a:t>Resultate 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44431C-C482-42A9-A4C8-B9D70DC9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89" y="1496287"/>
            <a:ext cx="2723789" cy="3943929"/>
          </a:xfrm>
          <a:prstGeom prst="rect">
            <a:avLst/>
          </a:prstGeom>
        </p:spPr>
      </p:pic>
      <p:pic>
        <p:nvPicPr>
          <p:cNvPr id="4" name="Grafik 3" descr="Ein Bild, das Baum, draußen, Gras, Himmel enthält.&#10;&#10;Mit sehr hoher Zuverlässigkeit generierte Beschreibung">
            <a:extLst>
              <a:ext uri="{FF2B5EF4-FFF2-40B4-BE49-F238E27FC236}">
                <a16:creationId xmlns:a16="http://schemas.microsoft.com/office/drawing/2014/main" id="{F2936043-A3EB-4314-9AE9-DA9AEA58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64" y="1496287"/>
            <a:ext cx="2617583" cy="39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Resultatvergleich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8323316-6D5B-4A43-8C4E-7731F50CD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03840"/>
              </p:ext>
            </p:extLst>
          </p:nvPr>
        </p:nvGraphicFramePr>
        <p:xfrm>
          <a:off x="677334" y="1930400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graphicFrame>
        <p:nvGraphicFramePr>
          <p:cNvPr id="24" name="Tabelle 23">
            <a:extLst>
              <a:ext uri="{FF2B5EF4-FFF2-40B4-BE49-F238E27FC236}">
                <a16:creationId xmlns:a16="http://schemas.microsoft.com/office/drawing/2014/main" id="{F8DEC475-BDFA-4811-A2F0-A48CC4D0D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76265"/>
              </p:ext>
            </p:extLst>
          </p:nvPr>
        </p:nvGraphicFramePr>
        <p:xfrm>
          <a:off x="677334" y="4319093"/>
          <a:ext cx="5847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73">
                  <a:extLst>
                    <a:ext uri="{9D8B030D-6E8A-4147-A177-3AD203B41FA5}">
                      <a16:colId xmlns:a16="http://schemas.microsoft.com/office/drawing/2014/main" val="137851677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3293176648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885569851"/>
                    </a:ext>
                  </a:extLst>
                </a:gridCol>
                <a:gridCol w="1461873">
                  <a:extLst>
                    <a:ext uri="{9D8B030D-6E8A-4147-A177-3AD203B41FA5}">
                      <a16:colId xmlns:a16="http://schemas.microsoft.com/office/drawing/2014/main" val="417618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4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7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8453"/>
                  </a:ext>
                </a:extLst>
              </a:tr>
            </a:tbl>
          </a:graphicData>
        </a:graphic>
      </p:graphicFrame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47A4A82E-8E15-4AAE-B61C-E5A3BC952671}"/>
              </a:ext>
            </a:extLst>
          </p:cNvPr>
          <p:cNvSpPr txBox="1">
            <a:spLocks/>
          </p:cNvSpPr>
          <p:nvPr/>
        </p:nvSpPr>
        <p:spPr>
          <a:xfrm>
            <a:off x="648305" y="14962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Vorherige Ergebnisse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Jetzige Ergebnisse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7-272A-4870-BA30-FF2A1036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1D8F266-6588-47D2-8002-D12D834B9859}"/>
              </a:ext>
            </a:extLst>
          </p:cNvPr>
          <p:cNvSpPr txBox="1"/>
          <p:nvPr/>
        </p:nvSpPr>
        <p:spPr>
          <a:xfrm>
            <a:off x="646779" y="1496287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F19FEB8-8094-4CAE-B2E7-4FFFC6C32782}"/>
              </a:ext>
            </a:extLst>
          </p:cNvPr>
          <p:cNvSpPr txBox="1">
            <a:spLocks/>
          </p:cNvSpPr>
          <p:nvPr/>
        </p:nvSpPr>
        <p:spPr>
          <a:xfrm>
            <a:off x="648305" y="14962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Ausschnitte oben, unten, rechts und links</a:t>
            </a:r>
          </a:p>
          <a:p>
            <a:r>
              <a:rPr lang="de-DE" dirty="0"/>
              <a:t>Histogramm pro Ausschnitt</a:t>
            </a:r>
          </a:p>
          <a:p>
            <a:r>
              <a:rPr lang="de-DE" dirty="0"/>
              <a:t>Ausschnittgröße anhand des Weißanteils</a:t>
            </a:r>
          </a:p>
          <a:p>
            <a:r>
              <a:rPr lang="de-DE" dirty="0"/>
              <a:t>Suchen einer weißen Geraden</a:t>
            </a:r>
          </a:p>
          <a:p>
            <a:r>
              <a:rPr lang="de-DE" dirty="0"/>
              <a:t>Bild ausschneiden an dieser Geraden</a:t>
            </a:r>
          </a:p>
        </p:txBody>
      </p:sp>
    </p:spTree>
    <p:extLst>
      <p:ext uri="{BB962C8B-B14F-4D97-AF65-F5344CB8AC3E}">
        <p14:creationId xmlns:p14="http://schemas.microsoft.com/office/powerpoint/2010/main" val="298842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E2E64-2B62-4DA0-A6CF-4CE2D81C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</a:p>
        </p:txBody>
      </p:sp>
      <p:pic>
        <p:nvPicPr>
          <p:cNvPr id="5" name="Grafik 4" descr="Ein Bild, das Person, Gebäude, Mann, stehend enthält.&#10;&#10;Mit sehr hoher Zuverlässigkeit generierte Beschreibung">
            <a:extLst>
              <a:ext uri="{FF2B5EF4-FFF2-40B4-BE49-F238E27FC236}">
                <a16:creationId xmlns:a16="http://schemas.microsoft.com/office/drawing/2014/main" id="{CDADBF0E-3D18-483D-8C69-E725FE66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87" y="1987719"/>
            <a:ext cx="2726726" cy="3031067"/>
          </a:xfrm>
          <a:prstGeom prst="rect">
            <a:avLst/>
          </a:prstGeom>
        </p:spPr>
      </p:pic>
      <p:pic>
        <p:nvPicPr>
          <p:cNvPr id="7" name="Grafik 6" descr="Ein Bild, das Baum, draußen, Person, Schnee enthält.&#10;&#10;Mit sehr hoher Zuverlässigkeit generierte Beschreibung">
            <a:extLst>
              <a:ext uri="{FF2B5EF4-FFF2-40B4-BE49-F238E27FC236}">
                <a16:creationId xmlns:a16="http://schemas.microsoft.com/office/drawing/2014/main" id="{C2B60C41-E9EF-49B2-B448-7937D7AFB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58622"/>
            <a:ext cx="3460375" cy="22408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92F251-AF74-4898-A13A-6AF294D4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66750"/>
            <a:ext cx="3498074" cy="2240845"/>
          </a:xfrm>
          <a:prstGeom prst="rect">
            <a:avLst/>
          </a:prstGeom>
        </p:spPr>
      </p:pic>
      <p:pic>
        <p:nvPicPr>
          <p:cNvPr id="11" name="Grafik 10" descr="Ein Bild, das Baum, draußen, Gras, Himmel enthält.&#10;&#10;Mit sehr hoher Zuverlässigkeit generierte Beschreibung">
            <a:extLst>
              <a:ext uri="{FF2B5EF4-FFF2-40B4-BE49-F238E27FC236}">
                <a16:creationId xmlns:a16="http://schemas.microsoft.com/office/drawing/2014/main" id="{F9F155CF-D3D6-43FF-9994-D6991FCB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8" y="1958621"/>
            <a:ext cx="3078460" cy="463833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A7838BB-E6E1-4A57-8D61-208A6F10B0B4}"/>
              </a:ext>
            </a:extLst>
          </p:cNvPr>
          <p:cNvSpPr txBox="1">
            <a:spLocks/>
          </p:cNvSpPr>
          <p:nvPr/>
        </p:nvSpPr>
        <p:spPr>
          <a:xfrm>
            <a:off x="648305" y="14962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Frontal faces &amp; Profiles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EDCBB53-8637-4BA2-AD53-C25714B9E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87" y="5189080"/>
            <a:ext cx="571500" cy="571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AC640FC-7E88-437B-A7B4-A981D899E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57" y="5189080"/>
            <a:ext cx="457200" cy="4572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190DB9-7F60-41E3-8067-F5AD1FE782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87" y="5858905"/>
            <a:ext cx="628650" cy="62865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C35F598-0C0C-4424-A884-D41E6D3FF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30" y="5185210"/>
            <a:ext cx="638175" cy="638175"/>
          </a:xfrm>
          <a:prstGeom prst="rect">
            <a:avLst/>
          </a:prstGeom>
        </p:spPr>
      </p:pic>
      <p:pic>
        <p:nvPicPr>
          <p:cNvPr id="25" name="Grafik 24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id="{A7F7F785-8E10-404B-BA0D-F4B094D1B2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69" y="585457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F14A-C6A1-40D8-90BE-BFD245F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Verbleibende Schritte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D692CC1-7F87-4CCA-B9E4-656EB902533A}"/>
              </a:ext>
            </a:extLst>
          </p:cNvPr>
          <p:cNvSpPr txBox="1">
            <a:spLocks/>
          </p:cNvSpPr>
          <p:nvPr/>
        </p:nvSpPr>
        <p:spPr>
          <a:xfrm>
            <a:off x="648305" y="14962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Zusätzlich betrachten:</a:t>
            </a:r>
          </a:p>
          <a:p>
            <a:pPr lvl="1"/>
            <a:r>
              <a:rPr lang="de-DE" dirty="0"/>
              <a:t>Schwarze Ränder</a:t>
            </a:r>
          </a:p>
          <a:p>
            <a:pPr lvl="1"/>
            <a:r>
              <a:rPr lang="de-DE" dirty="0"/>
              <a:t>Ovale Bilder</a:t>
            </a:r>
          </a:p>
          <a:p>
            <a:r>
              <a:rPr lang="de-DE" dirty="0"/>
              <a:t>Diverse Verbesserungen (Sonderfälle bearbeiten)</a:t>
            </a:r>
          </a:p>
          <a:p>
            <a:r>
              <a:rPr lang="de-DE" dirty="0"/>
              <a:t>Programm finalisieren</a:t>
            </a:r>
          </a:p>
          <a:p>
            <a:r>
              <a:rPr lang="de-DE" dirty="0"/>
              <a:t>Dokumentation verfassen</a:t>
            </a:r>
          </a:p>
        </p:txBody>
      </p:sp>
    </p:spTree>
    <p:extLst>
      <p:ext uri="{BB962C8B-B14F-4D97-AF65-F5344CB8AC3E}">
        <p14:creationId xmlns:p14="http://schemas.microsoft.com/office/powerpoint/2010/main" val="380155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126</Words>
  <Application>Microsoft Office PowerPoint</Application>
  <PresentationFormat>Breitbild</PresentationFormat>
  <Paragraphs>68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Facette</vt:lpstr>
      <vt:lpstr>Automatisches ausschneiden  von Bildern  aus Fotoalben</vt:lpstr>
      <vt:lpstr>Resultate 1</vt:lpstr>
      <vt:lpstr>Resultate 2</vt:lpstr>
      <vt:lpstr>Resultate 3</vt:lpstr>
      <vt:lpstr>Resultate 4</vt:lpstr>
      <vt:lpstr>Resultatvergleich</vt:lpstr>
      <vt:lpstr>Vorgehen</vt:lpstr>
      <vt:lpstr>Gesichtserkennung</vt:lpstr>
      <vt:lpstr>Verbleibende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Ausschneiden von Bildern und Erkennen von Gesichtern aus Fotoalbumseiten</dc:title>
  <dc:creator>Stefan Bergmann</dc:creator>
  <cp:lastModifiedBy>Mariella Dreissig</cp:lastModifiedBy>
  <cp:revision>99</cp:revision>
  <dcterms:created xsi:type="dcterms:W3CDTF">2018-05-15T05:18:57Z</dcterms:created>
  <dcterms:modified xsi:type="dcterms:W3CDTF">2018-07-25T16:22:02Z</dcterms:modified>
</cp:coreProperties>
</file>